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1A9A-DBA8-4C16-A025-02F55CC20978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C87F-6190-4431-8192-9F25D940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361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1A9A-DBA8-4C16-A025-02F55CC20978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C87F-6190-4431-8192-9F25D940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17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1A9A-DBA8-4C16-A025-02F55CC20978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C87F-6190-4431-8192-9F25D940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80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1A9A-DBA8-4C16-A025-02F55CC20978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C87F-6190-4431-8192-9F25D940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84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1A9A-DBA8-4C16-A025-02F55CC20978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C87F-6190-4431-8192-9F25D940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991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1A9A-DBA8-4C16-A025-02F55CC20978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C87F-6190-4431-8192-9F25D940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736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1A9A-DBA8-4C16-A025-02F55CC20978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C87F-6190-4431-8192-9F25D940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26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1A9A-DBA8-4C16-A025-02F55CC20978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C87F-6190-4431-8192-9F25D940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45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1A9A-DBA8-4C16-A025-02F55CC20978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C87F-6190-4431-8192-9F25D940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921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1A9A-DBA8-4C16-A025-02F55CC20978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C87F-6190-4431-8192-9F25D940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8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1A9A-DBA8-4C16-A025-02F55CC20978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CC87F-6190-4431-8192-9F25D940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46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B1A9A-DBA8-4C16-A025-02F55CC20978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CC87F-6190-4431-8192-9F25D940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hape 8"/>
          <p:cNvPicPr preferRelativeResize="0"/>
          <p:nvPr/>
        </p:nvPicPr>
        <p:blipFill rotWithShape="1">
          <a:blip r:embed="rId2">
            <a:alphaModFix/>
          </a:blip>
          <a:srcRect l="2630" t="10503" r="2411" b="1530"/>
          <a:stretch/>
        </p:blipFill>
        <p:spPr>
          <a:xfrm>
            <a:off x="152400" y="57567"/>
            <a:ext cx="8915400" cy="677403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hape 9"/>
          <p:cNvSpPr txBox="1"/>
          <p:nvPr/>
        </p:nvSpPr>
        <p:spPr>
          <a:xfrm>
            <a:off x="152400" y="457200"/>
            <a:ext cx="1752600" cy="129263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Partner 1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Partner 2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Partner 3</a:t>
            </a:r>
          </a:p>
          <a:p>
            <a:pPr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</a:p>
        </p:txBody>
      </p:sp>
      <p:sp>
        <p:nvSpPr>
          <p:cNvPr id="4" name="Shape 12"/>
          <p:cNvSpPr txBox="1"/>
          <p:nvPr/>
        </p:nvSpPr>
        <p:spPr>
          <a:xfrm>
            <a:off x="1922585" y="461882"/>
            <a:ext cx="1811215" cy="129263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Activity 1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Activity</a:t>
            </a: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 2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Activity 3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</a:p>
        </p:txBody>
      </p:sp>
      <p:sp>
        <p:nvSpPr>
          <p:cNvPr id="5" name="Shape 13"/>
          <p:cNvSpPr txBox="1"/>
          <p:nvPr/>
        </p:nvSpPr>
        <p:spPr>
          <a:xfrm>
            <a:off x="1922585" y="2809200"/>
            <a:ext cx="1811215" cy="129263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Resource 1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Resource</a:t>
            </a: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 2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Resource 3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</a:p>
        </p:txBody>
      </p:sp>
      <p:sp>
        <p:nvSpPr>
          <p:cNvPr id="6" name="Shape 11"/>
          <p:cNvSpPr txBox="1"/>
          <p:nvPr/>
        </p:nvSpPr>
        <p:spPr>
          <a:xfrm>
            <a:off x="3733800" y="408367"/>
            <a:ext cx="1752600" cy="129263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Proposition 1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Proposition 2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Proposition 3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</a:p>
        </p:txBody>
      </p:sp>
      <p:sp>
        <p:nvSpPr>
          <p:cNvPr id="7" name="Shape 15"/>
          <p:cNvSpPr txBox="1"/>
          <p:nvPr/>
        </p:nvSpPr>
        <p:spPr>
          <a:xfrm>
            <a:off x="5486400" y="379426"/>
            <a:ext cx="1752600" cy="129263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Relationship 1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Relationship</a:t>
            </a: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 2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Relationship 3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</a:p>
        </p:txBody>
      </p:sp>
      <p:sp>
        <p:nvSpPr>
          <p:cNvPr id="9" name="Shape 10"/>
          <p:cNvSpPr txBox="1"/>
          <p:nvPr/>
        </p:nvSpPr>
        <p:spPr>
          <a:xfrm>
            <a:off x="7268308" y="533400"/>
            <a:ext cx="1799492" cy="129263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Segment 1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Segment 2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Segment 3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</a:p>
        </p:txBody>
      </p:sp>
      <p:sp>
        <p:nvSpPr>
          <p:cNvPr id="10" name="Shape 14"/>
          <p:cNvSpPr txBox="1"/>
          <p:nvPr/>
        </p:nvSpPr>
        <p:spPr>
          <a:xfrm>
            <a:off x="5486400" y="2798269"/>
            <a:ext cx="1752600" cy="129263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Channel 1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Channel</a:t>
            </a: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 2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Channel 3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</a:p>
        </p:txBody>
      </p:sp>
      <p:sp>
        <p:nvSpPr>
          <p:cNvPr id="11" name="Shape 17"/>
          <p:cNvSpPr txBox="1"/>
          <p:nvPr/>
        </p:nvSpPr>
        <p:spPr>
          <a:xfrm>
            <a:off x="4610100" y="5102600"/>
            <a:ext cx="4381500" cy="129263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Stream 1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Stream</a:t>
            </a: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 2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Stream 3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</a:p>
        </p:txBody>
      </p:sp>
      <p:sp>
        <p:nvSpPr>
          <p:cNvPr id="12" name="Shape 16"/>
          <p:cNvSpPr txBox="1"/>
          <p:nvPr/>
        </p:nvSpPr>
        <p:spPr>
          <a:xfrm>
            <a:off x="140677" y="5095484"/>
            <a:ext cx="4457700" cy="129263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Cost 1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Cost</a:t>
            </a: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 2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Cost 3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85369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63</Words>
  <Application>Microsoft Office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 Neue</vt:lpstr>
      <vt:lpstr>Office Theme</vt:lpstr>
      <vt:lpstr>PowerPoint Presentation</vt:lpstr>
    </vt:vector>
  </TitlesOfParts>
  <Company>The 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tcob</dc:creator>
  <cp:lastModifiedBy>Wright, Diana K [ISPCE]</cp:lastModifiedBy>
  <cp:revision>1</cp:revision>
  <dcterms:created xsi:type="dcterms:W3CDTF">2014-10-14T21:22:26Z</dcterms:created>
  <dcterms:modified xsi:type="dcterms:W3CDTF">2015-12-07T17:46:36Z</dcterms:modified>
</cp:coreProperties>
</file>